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76" r:id="rId2"/>
    <p:sldId id="277" r:id="rId3"/>
    <p:sldId id="278" r:id="rId4"/>
    <p:sldId id="279" r:id="rId5"/>
    <p:sldId id="283" r:id="rId6"/>
    <p:sldId id="282" r:id="rId7"/>
    <p:sldId id="280" r:id="rId8"/>
    <p:sldId id="281" r:id="rId9"/>
    <p:sldId id="263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FF6600"/>
    <a:srgbClr val="CCCC00"/>
    <a:srgbClr val="FFFFFF"/>
    <a:srgbClr val="AA4455"/>
    <a:srgbClr val="03731E"/>
    <a:srgbClr val="048E25"/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FA5CDBD-6252-42D0-B6A7-5E3B9E980509}" type="datetimeFigureOut">
              <a:rPr lang="ru-RU"/>
              <a:pPr>
                <a:defRPr/>
              </a:pPr>
              <a:t>26.12.2013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7DB0998-A02B-460B-8313-CF82F3B0D0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D1650-D3F0-4A3E-8A83-D7F1EA04EA56}" type="datetimeFigureOut">
              <a:rPr lang="ru-RU"/>
              <a:pPr>
                <a:defRPr/>
              </a:pPr>
              <a:t>26.12.2013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3532E-ED7F-46F3-B29B-9BDC9B737D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32F5B-5C27-4CB2-8EA7-0F712FA5CAB3}" type="datetimeFigureOut">
              <a:rPr lang="ru-RU"/>
              <a:pPr>
                <a:defRPr/>
              </a:pPr>
              <a:t>26.12.2013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9351A-7ABB-4771-A39D-BF135D393E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77C51-1CB6-4A75-BB90-40C92CC7B066}" type="datetimeFigureOut">
              <a:rPr lang="ru-RU"/>
              <a:pPr>
                <a:defRPr/>
              </a:pPr>
              <a:t>26.12.2013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57F27-DEBD-4B73-B72C-023911978B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278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278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030663"/>
            <a:ext cx="4038600" cy="22780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030663"/>
            <a:ext cx="4038600" cy="22780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88E084-42C6-4A21-A7F8-0FBC893F380D}" type="datetimeFigureOut">
              <a:rPr lang="ru-RU"/>
              <a:pPr>
                <a:defRPr/>
              </a:pPr>
              <a:t>26.12.2013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9C8813-0A43-478B-9339-DBAD99DBFE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08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278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30663"/>
            <a:ext cx="4038600" cy="22780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DC58CC-E37D-4A1F-875D-68AADA174D78}" type="datetimeFigureOut">
              <a:rPr lang="ru-RU"/>
              <a:pPr>
                <a:defRPr/>
              </a:pPr>
              <a:t>26.12.2013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94D068-1FA8-4E0C-A5A3-BE7F6F1D87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708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278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30663"/>
            <a:ext cx="4038600" cy="22780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FB1BD9-1F7A-4182-899D-4131D982FEC8}" type="datetimeFigureOut">
              <a:rPr lang="ru-RU"/>
              <a:pPr>
                <a:defRPr/>
              </a:pPr>
              <a:t>26.12.2013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B74D5D-2D94-4DA6-BE93-85B31114D7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7D2AD-A094-465A-883B-3BC0A76248BF}" type="datetimeFigureOut">
              <a:rPr lang="ru-RU"/>
              <a:pPr>
                <a:defRPr/>
              </a:pPr>
              <a:t>26.12.2013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AB58A-6167-406D-B458-2CAACA773D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29C7F-D4C9-4CAC-A157-48C947D657BB}" type="datetimeFigureOut">
              <a:rPr lang="ru-RU"/>
              <a:pPr>
                <a:defRPr/>
              </a:pPr>
              <a:t>26.12.2013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C8626-A265-484E-877A-0A7ADFA436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D0890-7EB0-4F81-81E5-C69B74DB0401}" type="datetimeFigureOut">
              <a:rPr lang="ru-RU"/>
              <a:pPr>
                <a:defRPr/>
              </a:pPr>
              <a:t>26.12.2013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B1AAA-9F91-48AD-AF7E-96162188F7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C824C-4D10-4A31-9D8C-2872B153969F}" type="datetimeFigureOut">
              <a:rPr lang="ru-RU"/>
              <a:pPr>
                <a:defRPr/>
              </a:pPr>
              <a:t>26.12.2013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1D41F-0813-4A4D-BB7F-C2F3DBA4BC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F4C58-162D-4FD1-A0D8-9C4A64306F8E}" type="datetimeFigureOut">
              <a:rPr lang="ru-RU"/>
              <a:pPr>
                <a:defRPr/>
              </a:pPr>
              <a:t>26.12.2013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4A371-60BA-49E2-BC2A-2516B6A3EB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CDE31-51A2-4EC7-9BD9-A61A8DE35F8F}" type="datetimeFigureOut">
              <a:rPr lang="ru-RU"/>
              <a:pPr>
                <a:defRPr/>
              </a:pPr>
              <a:t>26.12.2013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5B1FB-4132-48A8-939C-B5AC9C820D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E7AFC-F43C-4938-BF24-4835082FDE30}" type="datetimeFigureOut">
              <a:rPr lang="ru-RU"/>
              <a:pPr>
                <a:defRPr/>
              </a:pPr>
              <a:t>26.12.2013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B9462-9065-4CA3-9D48-81F88AE750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58461-9645-4E60-91E1-282D2C1DCEE8}" type="datetimeFigureOut">
              <a:rPr lang="ru-RU"/>
              <a:pPr>
                <a:defRPr/>
              </a:pPr>
              <a:t>26.12.2013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3421C-2318-4E39-A9B6-55FF26D7FC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2425E6C-78E8-4C0E-84E9-A46938DA476F}" type="datetimeFigureOut">
              <a:rPr lang="ru-RU"/>
              <a:pPr>
                <a:defRPr/>
              </a:pPr>
              <a:t>26.12.2013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5ECB3E-9E75-42B6-A763-B67E9A2D56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699" r:id="rId9"/>
    <p:sldLayoutId id="2147483698" r:id="rId10"/>
    <p:sldLayoutId id="2147483697" r:id="rId11"/>
    <p:sldLayoutId id="2147483708" r:id="rId12"/>
    <p:sldLayoutId id="2147483709" r:id="rId13"/>
    <p:sldLayoutId id="2147483710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4819" name="Picture 3" descr="Рисунок1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pic>
        <p:nvPicPr>
          <p:cNvPr id="34820" name="Picture 4" descr="SDC11990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750" y="1125538"/>
            <a:ext cx="4464050" cy="3348037"/>
          </a:xfrm>
          <a:noFill/>
          <a:ln w="38100">
            <a:solidFill>
              <a:srgbClr val="800000"/>
            </a:solidFill>
          </a:ln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887538" y="260350"/>
            <a:ext cx="56372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0099"/>
                </a:solidFill>
              </a:rPr>
              <a:t>с.Устюжанино</a:t>
            </a:r>
          </a:p>
        </p:txBody>
      </p:sp>
      <p:pic>
        <p:nvPicPr>
          <p:cNvPr id="34822" name="Picture 6" descr="getImage1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284663" y="3141663"/>
            <a:ext cx="4464050" cy="3349625"/>
          </a:xfrm>
          <a:noFill/>
          <a:ln w="38100">
            <a:solidFill>
              <a:srgbClr val="00FF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5843" name="Picture 3" descr="Рисунок1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pic>
        <p:nvPicPr>
          <p:cNvPr id="35844" name="Picture 4" descr="DSC03666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333375"/>
            <a:ext cx="8713787" cy="6242050"/>
          </a:xfrm>
          <a:noFill/>
          <a:ln w="38100">
            <a:solidFill>
              <a:srgbClr val="FF00FF"/>
            </a:solidFill>
          </a:ln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879475" y="515938"/>
            <a:ext cx="79406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0099"/>
                </a:solidFill>
              </a:rPr>
              <a:t>Клуб  «Потешки»  </a:t>
            </a:r>
          </a:p>
          <a:p>
            <a:pPr algn="ctr"/>
            <a:r>
              <a:rPr lang="ru-RU" sz="3600" b="1">
                <a:solidFill>
                  <a:srgbClr val="000099"/>
                </a:solidFill>
              </a:rPr>
              <a:t>с.Чингис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 sz="quarter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6867" name="Picture 3" descr="Рисунок1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pic>
        <p:nvPicPr>
          <p:cNvPr id="36868" name="Picture 4" descr="ДЕНЬ ЗАЩИТЫ ДЕТЕЙ В КЦСОН для детей из малообеспеч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19700" y="836613"/>
            <a:ext cx="3394075" cy="2546350"/>
          </a:xfrm>
          <a:noFill/>
          <a:ln w="38100">
            <a:solidFill>
              <a:srgbClr val="0000FF"/>
            </a:solidFill>
          </a:ln>
        </p:spPr>
      </p:pic>
      <p:pic>
        <p:nvPicPr>
          <p:cNvPr id="36869" name="Picture 5" descr="ДЕНЬ ЗАЩИТЫ ДЕТЕЙ В КЦСОН для детей из многод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50825" y="1557338"/>
            <a:ext cx="4464050" cy="4176712"/>
          </a:xfrm>
          <a:noFill/>
          <a:ln w="38100">
            <a:solidFill>
              <a:srgbClr val="800080"/>
            </a:solidFill>
          </a:ln>
        </p:spPr>
      </p:pic>
      <p:pic>
        <p:nvPicPr>
          <p:cNvPr id="36870" name="Picture 6" descr="организация досуга детей спец"/>
          <p:cNvPicPr>
            <a:picLocks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208588" y="3938588"/>
            <a:ext cx="3467100" cy="2600325"/>
          </a:xfrm>
          <a:noFill/>
          <a:ln w="38100">
            <a:solidFill>
              <a:srgbClr val="FF0000"/>
            </a:solidFill>
          </a:ln>
        </p:spPr>
      </p:pic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115888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0099"/>
                </a:solidFill>
              </a:rPr>
              <a:t>Детский  праздник  в  д.Новый  Шарап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 sz="quarter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7891" name="Picture 3" descr="Рисунок1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pic>
        <p:nvPicPr>
          <p:cNvPr id="37892" name="Picture 2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 t="8144"/>
          <a:stretch>
            <a:fillRect/>
          </a:stretch>
        </p:blipFill>
        <p:spPr>
          <a:xfrm>
            <a:off x="4716463" y="908050"/>
            <a:ext cx="3633787" cy="2725738"/>
          </a:xfrm>
          <a:noFill/>
          <a:ln w="57150" cmpd="thinThick">
            <a:solidFill>
              <a:schemeClr val="folHlink"/>
            </a:solidFill>
          </a:ln>
        </p:spPr>
      </p:pic>
      <p:pic>
        <p:nvPicPr>
          <p:cNvPr id="37893" name="Picture 5"/>
          <p:cNvPicPr>
            <a:picLocks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3438" y="3933825"/>
            <a:ext cx="3697287" cy="2773363"/>
          </a:xfrm>
          <a:noFill/>
          <a:ln w="57150" cmpd="thinThick">
            <a:solidFill>
              <a:schemeClr val="folHlink"/>
            </a:solidFill>
          </a:ln>
        </p:spPr>
      </p:pic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395288" y="188913"/>
            <a:ext cx="7200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0099"/>
                </a:solidFill>
              </a:rPr>
              <a:t>           День  села  Устюжанино</a:t>
            </a:r>
          </a:p>
        </p:txBody>
      </p:sp>
      <p:pic>
        <p:nvPicPr>
          <p:cNvPr id="37895" name="Picture 7" descr="организация досуга детей спец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908050"/>
            <a:ext cx="3457575" cy="2592388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37896" name="Picture 5"/>
          <p:cNvPicPr>
            <a:picLocks noChangeAspect="1" noChangeArrowheads="1"/>
          </p:cNvPicPr>
          <p:nvPr/>
        </p:nvPicPr>
        <p:blipFill>
          <a:blip r:embed="rId6" cstate="print"/>
          <a:srcRect r="22031"/>
          <a:stretch>
            <a:fillRect/>
          </a:stretch>
        </p:blipFill>
        <p:spPr bwMode="auto">
          <a:xfrm>
            <a:off x="684213" y="3644900"/>
            <a:ext cx="3024187" cy="2908300"/>
          </a:xfrm>
          <a:prstGeom prst="rect">
            <a:avLst/>
          </a:prstGeom>
          <a:noFill/>
          <a:ln w="57150" cmpd="thinThick">
            <a:solidFill>
              <a:schemeClr val="fol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 sz="quarter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41987" name="Picture 3" descr="Рисунок1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pic>
        <p:nvPicPr>
          <p:cNvPr id="41988" name="Picture 4" descr="детская площадка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10175" y="969963"/>
            <a:ext cx="3754438" cy="2816225"/>
          </a:xfrm>
          <a:noFill/>
          <a:ln w="38100">
            <a:solidFill>
              <a:srgbClr val="800080"/>
            </a:solidFill>
          </a:ln>
        </p:spPr>
      </p:pic>
      <p:pic>
        <p:nvPicPr>
          <p:cNvPr id="41989" name="Picture 5" descr="отдыхаем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23850" y="2492375"/>
            <a:ext cx="4392613" cy="3295650"/>
          </a:xfrm>
          <a:noFill/>
          <a:ln w="38100">
            <a:solidFill>
              <a:srgbClr val="FF99CC"/>
            </a:solidFill>
          </a:ln>
        </p:spPr>
      </p:pic>
      <p:pic>
        <p:nvPicPr>
          <p:cNvPr id="41990" name="Picture 6" descr="DSC02055"/>
          <p:cNvPicPr>
            <a:picLocks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208588" y="3938588"/>
            <a:ext cx="3684587" cy="2763837"/>
          </a:xfrm>
          <a:noFill/>
          <a:ln w="38100">
            <a:solidFill>
              <a:srgbClr val="FFCC00"/>
            </a:solidFill>
          </a:ln>
        </p:spPr>
      </p:pic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179388" y="188913"/>
            <a:ext cx="4679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0099"/>
                </a:solidFill>
              </a:rPr>
              <a:t>  Детские площадки  </a:t>
            </a:r>
          </a:p>
          <a:p>
            <a:r>
              <a:rPr lang="ru-RU" sz="3600" b="1">
                <a:solidFill>
                  <a:srgbClr val="000099"/>
                </a:solidFill>
              </a:rPr>
              <a:t>   в  селах  района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 sz="quarter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40963" name="Picture 3" descr="Рисунок1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pic>
        <p:nvPicPr>
          <p:cNvPr id="40964" name="Picture 4" descr="SDC11852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620713"/>
            <a:ext cx="3778250" cy="2833687"/>
          </a:xfrm>
          <a:pattFill prst="pct75">
            <a:fgClr>
              <a:schemeClr val="accent1"/>
            </a:fgClr>
            <a:bgClr>
              <a:schemeClr val="bg1"/>
            </a:bgClr>
          </a:pattFill>
          <a:ln w="57150" cmpd="thinThick">
            <a:solidFill>
              <a:srgbClr val="3366FF"/>
            </a:solidFill>
          </a:ln>
        </p:spPr>
      </p:pic>
      <p:pic>
        <p:nvPicPr>
          <p:cNvPr id="40965" name="Picture 5" descr="SDC11842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72000" y="620713"/>
            <a:ext cx="3743325" cy="2808287"/>
          </a:xfrm>
          <a:noFill/>
          <a:ln w="57150" cmpd="thinThick">
            <a:solidFill>
              <a:srgbClr val="CC99FF"/>
            </a:solidFill>
          </a:ln>
        </p:spPr>
      </p:pic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0" y="0"/>
            <a:ext cx="7832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0099"/>
                </a:solidFill>
              </a:rPr>
              <a:t>с.Устюжанино</a:t>
            </a:r>
          </a:p>
        </p:txBody>
      </p:sp>
      <p:pic>
        <p:nvPicPr>
          <p:cNvPr id="40967" name="Picture 7" descr="SDC11854"/>
          <p:cNvPicPr>
            <a:picLocks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2411413" y="3716338"/>
            <a:ext cx="4032250" cy="3025775"/>
          </a:xfrm>
          <a:noFill/>
          <a:ln w="57150" cmpd="thinThick">
            <a:solidFill>
              <a:srgbClr val="80008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342900" indent="-342900">
              <a:lnSpc>
                <a:spcPct val="80000"/>
              </a:lnSpc>
            </a:pPr>
            <a:endParaRPr lang="ru-RU" sz="900" smtClean="0"/>
          </a:p>
          <a:p>
            <a:pPr marL="342900" indent="-342900">
              <a:lnSpc>
                <a:spcPct val="80000"/>
              </a:lnSpc>
            </a:pPr>
            <a:endParaRPr lang="ru-RU" sz="900" smtClean="0"/>
          </a:p>
        </p:txBody>
      </p:sp>
      <p:pic>
        <p:nvPicPr>
          <p:cNvPr id="38915" name="Picture 3" descr="Рисунок1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pic>
        <p:nvPicPr>
          <p:cNvPr id="38916" name="Picture 3" descr="C:\Users\Администратор\Desktop\Краснова Г.А\1.gif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404813"/>
            <a:ext cx="5184775" cy="4103687"/>
          </a:xfrm>
          <a:noFill/>
          <a:ln w="57150" cmpd="thinThick">
            <a:solidFill>
              <a:schemeClr val="folHlink"/>
            </a:solidFill>
          </a:ln>
        </p:spPr>
      </p:pic>
      <p:pic>
        <p:nvPicPr>
          <p:cNvPr id="38917" name="Picture 4" descr="C:\Users\Администратор\Desktop\Краснова Г.А\Рисунок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4792663"/>
            <a:ext cx="3600450" cy="1731962"/>
          </a:xfrm>
          <a:prstGeom prst="rect">
            <a:avLst/>
          </a:prstGeom>
          <a:noFill/>
          <a:ln w="57150" cmpd="thinThick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38918" name="Picture 6" descr="новые 27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4663" y="2925763"/>
            <a:ext cx="4733925" cy="3551237"/>
          </a:xfrm>
          <a:prstGeom prst="rect">
            <a:avLst/>
          </a:prstGeom>
          <a:noFill/>
          <a:ln w="57150" cmpd="thinThick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38919" name="Picture 2" descr="C:\Users\Администратор\Desktop\Краснова Г.А\сельсовет.JPG"/>
          <p:cNvPicPr>
            <a:picLocks noChangeAspect="1" noChangeArrowheads="1"/>
          </p:cNvPicPr>
          <p:nvPr>
            <p:ph type="title"/>
          </p:nvPr>
        </p:nvPicPr>
        <p:blipFill>
          <a:blip r:embed="rId6" cstate="print"/>
          <a:srcRect l="5388" t="7100" r="55533" b="59970"/>
          <a:stretch>
            <a:fillRect/>
          </a:stretch>
        </p:blipFill>
        <p:spPr bwMode="auto">
          <a:xfrm>
            <a:off x="6084888" y="404813"/>
            <a:ext cx="2519362" cy="2087562"/>
          </a:xfrm>
          <a:noFill/>
          <a:ln w="57150" cmpd="thinThick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38920" name="Oval 8"/>
          <p:cNvSpPr>
            <a:spLocks noChangeArrowheads="1"/>
          </p:cNvSpPr>
          <p:nvPr/>
        </p:nvSpPr>
        <p:spPr bwMode="auto">
          <a:xfrm>
            <a:off x="900113" y="3141663"/>
            <a:ext cx="71437" cy="71437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21" name="AutoShape 9"/>
          <p:cNvSpPr>
            <a:spLocks noChangeArrowheads="1"/>
          </p:cNvSpPr>
          <p:nvPr/>
        </p:nvSpPr>
        <p:spPr bwMode="auto">
          <a:xfrm>
            <a:off x="755650" y="3068638"/>
            <a:ext cx="360363" cy="215900"/>
          </a:xfrm>
          <a:custGeom>
            <a:avLst/>
            <a:gdLst>
              <a:gd name="G0" fmla="+- 1350 0 0"/>
              <a:gd name="G1" fmla="+- 21600 0 1350"/>
              <a:gd name="G2" fmla="+- 21600 0 135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350" y="10800"/>
                </a:moveTo>
                <a:cubicBezTo>
                  <a:pt x="1350" y="16019"/>
                  <a:pt x="5581" y="20250"/>
                  <a:pt x="10800" y="20250"/>
                </a:cubicBezTo>
                <a:cubicBezTo>
                  <a:pt x="16019" y="20250"/>
                  <a:pt x="20250" y="16019"/>
                  <a:pt x="20250" y="10800"/>
                </a:cubicBezTo>
                <a:cubicBezTo>
                  <a:pt x="20250" y="5581"/>
                  <a:pt x="16019" y="1350"/>
                  <a:pt x="10800" y="1350"/>
                </a:cubicBezTo>
                <a:cubicBezTo>
                  <a:pt x="5581" y="1350"/>
                  <a:pt x="1350" y="5581"/>
                  <a:pt x="135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 sz="quarter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9939" name="Picture 3" descr="Рисунок1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pic>
        <p:nvPicPr>
          <p:cNvPr id="39940" name="Picture 4" descr="DSC01996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76825" y="188913"/>
            <a:ext cx="3816350" cy="2862262"/>
          </a:xfrm>
          <a:noFill/>
          <a:ln w="57150" cmpd="thinThick">
            <a:solidFill>
              <a:srgbClr val="3366FF"/>
            </a:solidFill>
          </a:ln>
        </p:spPr>
      </p:pic>
      <p:pic>
        <p:nvPicPr>
          <p:cNvPr id="39941" name="Picture 5" descr="DSC03669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07950" y="3860800"/>
            <a:ext cx="3276600" cy="2457450"/>
          </a:xfrm>
          <a:noFill/>
          <a:ln w="57150" cmpd="thinThick">
            <a:solidFill>
              <a:srgbClr val="FFFF00"/>
            </a:solidFill>
          </a:ln>
        </p:spPr>
      </p:pic>
      <p:pic>
        <p:nvPicPr>
          <p:cNvPr id="39942" name="Picture 6" descr="DSC03906"/>
          <p:cNvPicPr>
            <a:picLocks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79388" y="188913"/>
            <a:ext cx="3240087" cy="2430462"/>
          </a:xfrm>
          <a:noFill/>
          <a:ln w="57150" cmpd="thinThick">
            <a:solidFill>
              <a:srgbClr val="FF0000"/>
            </a:solidFill>
          </a:ln>
        </p:spPr>
      </p:pic>
      <p:pic>
        <p:nvPicPr>
          <p:cNvPr id="39943" name="Picture 7" descr="РОДИТЕЛИ УЛЫБАЮТС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725" y="3789363"/>
            <a:ext cx="3703638" cy="2778125"/>
          </a:xfrm>
          <a:prstGeom prst="rect">
            <a:avLst/>
          </a:prstGeom>
          <a:noFill/>
          <a:ln w="57150" cmpd="thinThick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39944" name="Picture 8" descr="DSC0393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6238" y="1989138"/>
            <a:ext cx="2981325" cy="2236787"/>
          </a:xfrm>
          <a:prstGeom prst="rect">
            <a:avLst/>
          </a:prstGeom>
          <a:noFill/>
          <a:ln w="57150" cmpd="thinThick">
            <a:solidFill>
              <a:srgbClr val="00FF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2" descr="priroda-16.png"/>
          <p:cNvPicPr>
            <a:picLocks noChangeAspect="1"/>
          </p:cNvPicPr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739775" y="1273175"/>
            <a:ext cx="7975600" cy="50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9001156" cy="121444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dirty="0" smtClean="0">
                <a:solidFill>
                  <a:srgbClr val="CCCC00"/>
                </a:solidFill>
              </a:rPr>
              <a:t>Спасибо за внимание!</a:t>
            </a:r>
            <a:endParaRPr lang="ru-RU" sz="6600" dirty="0">
              <a:solidFill>
                <a:srgbClr val="CC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 4">
      <a:dk1>
        <a:srgbClr val="003600"/>
      </a:dk1>
      <a:lt1>
        <a:srgbClr val="CCFF99"/>
      </a:lt1>
      <a:dk2>
        <a:srgbClr val="F4E7ED"/>
      </a:dk2>
      <a:lt2>
        <a:srgbClr val="9999FF"/>
      </a:lt2>
      <a:accent1>
        <a:srgbClr val="33CC33"/>
      </a:accent1>
      <a:accent2>
        <a:srgbClr val="FF5050"/>
      </a:accent2>
      <a:accent3>
        <a:srgbClr val="E2FFCA"/>
      </a:accent3>
      <a:accent4>
        <a:srgbClr val="002D00"/>
      </a:accent4>
      <a:accent5>
        <a:srgbClr val="ADE2AD"/>
      </a:accent5>
      <a:accent6>
        <a:srgbClr val="E74848"/>
      </a:accent6>
      <a:hlink>
        <a:srgbClr val="FF9966"/>
      </a:hlink>
      <a:folHlink>
        <a:srgbClr val="0000CC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>
    <a:extraClrScheme>
      <a:clrScheme name="Апекс 1">
        <a:dk1>
          <a:srgbClr val="D487C4"/>
        </a:dk1>
        <a:lt1>
          <a:srgbClr val="FFFFFF"/>
        </a:lt1>
        <a:dk2>
          <a:srgbClr val="000000"/>
        </a:dk2>
        <a:lt2>
          <a:srgbClr val="F4E7ED"/>
        </a:lt2>
        <a:accent1>
          <a:srgbClr val="B83D68"/>
        </a:accent1>
        <a:accent2>
          <a:srgbClr val="AC66BB"/>
        </a:accent2>
        <a:accent3>
          <a:srgbClr val="AAAAAA"/>
        </a:accent3>
        <a:accent4>
          <a:srgbClr val="DADADA"/>
        </a:accent4>
        <a:accent5>
          <a:srgbClr val="D8AFB9"/>
        </a:accent5>
        <a:accent6>
          <a:srgbClr val="9B5CA9"/>
        </a:accent6>
        <a:hlink>
          <a:srgbClr val="FFDE66"/>
        </a:hlink>
        <a:folHlink>
          <a:srgbClr val="D490C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Апекс 2">
        <a:dk1>
          <a:srgbClr val="003600"/>
        </a:dk1>
        <a:lt1>
          <a:srgbClr val="CCFF99"/>
        </a:lt1>
        <a:dk2>
          <a:srgbClr val="F4E7ED"/>
        </a:dk2>
        <a:lt2>
          <a:srgbClr val="9999FF"/>
        </a:lt2>
        <a:accent1>
          <a:srgbClr val="33CC33"/>
        </a:accent1>
        <a:accent2>
          <a:srgbClr val="FF5050"/>
        </a:accent2>
        <a:accent3>
          <a:srgbClr val="E2FFCA"/>
        </a:accent3>
        <a:accent4>
          <a:srgbClr val="002D00"/>
        </a:accent4>
        <a:accent5>
          <a:srgbClr val="ADE2AD"/>
        </a:accent5>
        <a:accent6>
          <a:srgbClr val="E74848"/>
        </a:accent6>
        <a:hlink>
          <a:srgbClr val="FF0000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Апекс 3">
        <a:dk1>
          <a:srgbClr val="003600"/>
        </a:dk1>
        <a:lt1>
          <a:srgbClr val="CCFF99"/>
        </a:lt1>
        <a:dk2>
          <a:srgbClr val="F4E7ED"/>
        </a:dk2>
        <a:lt2>
          <a:srgbClr val="9999FF"/>
        </a:lt2>
        <a:accent1>
          <a:srgbClr val="33CC33"/>
        </a:accent1>
        <a:accent2>
          <a:srgbClr val="FF5050"/>
        </a:accent2>
        <a:accent3>
          <a:srgbClr val="E2FFCA"/>
        </a:accent3>
        <a:accent4>
          <a:srgbClr val="002D00"/>
        </a:accent4>
        <a:accent5>
          <a:srgbClr val="ADE2AD"/>
        </a:accent5>
        <a:accent6>
          <a:srgbClr val="E74848"/>
        </a:accent6>
        <a:hlink>
          <a:srgbClr val="FF6600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Апекс 4">
        <a:dk1>
          <a:srgbClr val="003600"/>
        </a:dk1>
        <a:lt1>
          <a:srgbClr val="CCFF99"/>
        </a:lt1>
        <a:dk2>
          <a:srgbClr val="F4E7ED"/>
        </a:dk2>
        <a:lt2>
          <a:srgbClr val="9999FF"/>
        </a:lt2>
        <a:accent1>
          <a:srgbClr val="33CC33"/>
        </a:accent1>
        <a:accent2>
          <a:srgbClr val="FF5050"/>
        </a:accent2>
        <a:accent3>
          <a:srgbClr val="E2FFCA"/>
        </a:accent3>
        <a:accent4>
          <a:srgbClr val="002D00"/>
        </a:accent4>
        <a:accent5>
          <a:srgbClr val="ADE2AD"/>
        </a:accent5>
        <a:accent6>
          <a:srgbClr val="E74848"/>
        </a:accent6>
        <a:hlink>
          <a:srgbClr val="FF9966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2077</TotalTime>
  <Words>27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Times New Roman</vt:lpstr>
      <vt:lpstr>Wingdings 2</vt:lpstr>
      <vt:lpstr>Wingdings</vt:lpstr>
      <vt:lpstr>Wingdings 3</vt:lpstr>
      <vt:lpstr>Calibri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Спасибо за внимание!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Модель включения местного сообщества в решение проблем семей с детьми</dc:title>
  <dc:creator>user</dc:creator>
  <cp:lastModifiedBy>AdminKCSON</cp:lastModifiedBy>
  <cp:revision>198</cp:revision>
  <dcterms:created xsi:type="dcterms:W3CDTF">2012-09-06T03:34:15Z</dcterms:created>
  <dcterms:modified xsi:type="dcterms:W3CDTF">2013-12-26T03:55:29Z</dcterms:modified>
</cp:coreProperties>
</file>